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1" r:id="rId5"/>
    <p:sldId id="262" r:id="rId6"/>
    <p:sldId id="258" r:id="rId7"/>
    <p:sldId id="260" r:id="rId8"/>
    <p:sldId id="259" r:id="rId9"/>
    <p:sldId id="270" r:id="rId10"/>
    <p:sldId id="265" r:id="rId11"/>
    <p:sldId id="272" r:id="rId12"/>
    <p:sldId id="263" r:id="rId13"/>
    <p:sldId id="271" r:id="rId14"/>
    <p:sldId id="269" r:id="rId15"/>
    <p:sldId id="273" r:id="rId16"/>
    <p:sldId id="266" r:id="rId17"/>
    <p:sldId id="274" r:id="rId18"/>
    <p:sldId id="267" r:id="rId19"/>
    <p:sldId id="275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Core for athletes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4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59" y="-1"/>
            <a:ext cx="4320154" cy="7215447"/>
          </a:xfrm>
        </p:spPr>
      </p:pic>
      <p:sp>
        <p:nvSpPr>
          <p:cNvPr id="5" name="Rectangle 4"/>
          <p:cNvSpPr/>
          <p:nvPr/>
        </p:nvSpPr>
        <p:spPr>
          <a:xfrm>
            <a:off x="3537066" y="58189"/>
            <a:ext cx="4245340" cy="714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37066" y="5802284"/>
            <a:ext cx="4245340" cy="839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989" y="1463041"/>
            <a:ext cx="10820400" cy="478889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SINGLE STRAIGHT LEG</a:t>
            </a:r>
          </a:p>
          <a:p>
            <a:r>
              <a:rPr lang="en-US" sz="4400" dirty="0" smtClean="0"/>
              <a:t>PILATES 100</a:t>
            </a:r>
          </a:p>
          <a:p>
            <a:r>
              <a:rPr lang="en-US" sz="4400" dirty="0" smtClean="0"/>
              <a:t>LOCUST</a:t>
            </a:r>
          </a:p>
          <a:p>
            <a:r>
              <a:rPr lang="en-US" sz="4400" dirty="0" smtClean="0"/>
              <a:t>CHILD’S POSE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2115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52" y="-133003"/>
            <a:ext cx="4680065" cy="7390014"/>
          </a:xfrm>
        </p:spPr>
      </p:pic>
      <p:sp>
        <p:nvSpPr>
          <p:cNvPr id="5" name="Rectangle 4"/>
          <p:cNvSpPr/>
          <p:nvPr/>
        </p:nvSpPr>
        <p:spPr>
          <a:xfrm>
            <a:off x="3757351" y="-133003"/>
            <a:ext cx="4680065" cy="565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57350" y="6392487"/>
            <a:ext cx="4680065" cy="864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97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677" y="2211186"/>
            <a:ext cx="10820400" cy="40241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SUPERMAN</a:t>
            </a:r>
          </a:p>
          <a:p>
            <a:r>
              <a:rPr lang="en-US" sz="4000" dirty="0" smtClean="0"/>
              <a:t>BANANA</a:t>
            </a:r>
          </a:p>
          <a:p>
            <a:r>
              <a:rPr lang="en-US" sz="4000" dirty="0" smtClean="0"/>
              <a:t>BOAT</a:t>
            </a:r>
          </a:p>
          <a:p>
            <a:r>
              <a:rPr lang="en-US" sz="4000" dirty="0" smtClean="0"/>
              <a:t>LOW BOAT</a:t>
            </a:r>
          </a:p>
          <a:p>
            <a:endParaRPr lang="en-US" sz="4000" dirty="0"/>
          </a:p>
          <a:p>
            <a:r>
              <a:rPr lang="en-US" sz="4000" dirty="0" smtClean="0"/>
              <a:t>BALL/BRIDGE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043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04" y="-515391"/>
            <a:ext cx="4436533" cy="7265324"/>
          </a:xfrm>
        </p:spPr>
      </p:pic>
      <p:sp>
        <p:nvSpPr>
          <p:cNvPr id="6" name="Rectangle 5"/>
          <p:cNvSpPr/>
          <p:nvPr/>
        </p:nvSpPr>
        <p:spPr>
          <a:xfrm>
            <a:off x="3790604" y="6084916"/>
            <a:ext cx="4372494" cy="706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90604" y="-473826"/>
            <a:ext cx="4372494" cy="598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OPPOSITE ARM/LEG FLUTTERS</a:t>
            </a:r>
          </a:p>
          <a:p>
            <a:r>
              <a:rPr lang="en-US" sz="4400" dirty="0" smtClean="0"/>
              <a:t>BOXES </a:t>
            </a:r>
          </a:p>
          <a:p>
            <a:r>
              <a:rPr lang="en-US" sz="4400" dirty="0" smtClean="0"/>
              <a:t>CHILD’S POSE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4289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47" y="0"/>
            <a:ext cx="4547062" cy="7971905"/>
          </a:xfrm>
        </p:spPr>
      </p:pic>
      <p:sp>
        <p:nvSpPr>
          <p:cNvPr id="5" name="Rectangle 4"/>
          <p:cNvSpPr/>
          <p:nvPr/>
        </p:nvSpPr>
        <p:spPr>
          <a:xfrm>
            <a:off x="3557847" y="0"/>
            <a:ext cx="4547062" cy="631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95254" y="6600306"/>
            <a:ext cx="4472247" cy="1562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25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WALKING PLANKS R-M-L</a:t>
            </a:r>
          </a:p>
          <a:p>
            <a:r>
              <a:rPr lang="en-US" sz="4400" dirty="0" smtClean="0"/>
              <a:t>UPDOG</a:t>
            </a:r>
          </a:p>
          <a:p>
            <a:r>
              <a:rPr lang="en-US" sz="4400" dirty="0" smtClean="0"/>
              <a:t>LOW CRESCENT POWER POSE (ARMS STRAIGHT NEXT TO EARS)—HANDS ON MAT—SWITCH FEET--- LOW CRESCENT POWER POSE----UPDOG TWIST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30087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03" y="-141315"/>
            <a:ext cx="4455620" cy="6999316"/>
          </a:xfrm>
        </p:spPr>
      </p:pic>
      <p:sp>
        <p:nvSpPr>
          <p:cNvPr id="5" name="Rectangle 4"/>
          <p:cNvSpPr/>
          <p:nvPr/>
        </p:nvSpPr>
        <p:spPr>
          <a:xfrm>
            <a:off x="3724103" y="-141315"/>
            <a:ext cx="4455620" cy="731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65913" y="6118167"/>
            <a:ext cx="4588625" cy="63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9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116" y="1961804"/>
            <a:ext cx="10820400" cy="40241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FRONT PLANK KNEE DRIVE HOLD R/L -----PLANK JACK X 4</a:t>
            </a:r>
          </a:p>
          <a:p>
            <a:endParaRPr lang="en-US" sz="4400" dirty="0"/>
          </a:p>
          <a:p>
            <a:r>
              <a:rPr lang="en-US" sz="4400" dirty="0" smtClean="0"/>
              <a:t>CHILD’S POSE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7383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29" y="929898"/>
            <a:ext cx="4990454" cy="5222929"/>
          </a:xfrm>
        </p:spPr>
      </p:pic>
    </p:spTree>
    <p:extLst>
      <p:ext uri="{BB962C8B-B14F-4D97-AF65-F5344CB8AC3E}">
        <p14:creationId xmlns:p14="http://schemas.microsoft.com/office/powerpoint/2010/main" val="3063451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59" y="0"/>
            <a:ext cx="4162213" cy="6783185"/>
          </a:xfrm>
        </p:spPr>
      </p:pic>
      <p:sp>
        <p:nvSpPr>
          <p:cNvPr id="7" name="Rectangle 6"/>
          <p:cNvSpPr/>
          <p:nvPr/>
        </p:nvSpPr>
        <p:spPr>
          <a:xfrm>
            <a:off x="3736570" y="0"/>
            <a:ext cx="4253653" cy="65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94759" y="5976851"/>
            <a:ext cx="4162213" cy="80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6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core: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Plank /forearm plank</a:t>
            </a:r>
          </a:p>
          <a:p>
            <a:r>
              <a:rPr lang="en-US" sz="4800" b="1" dirty="0" smtClean="0"/>
              <a:t>Side plank /drop knee</a:t>
            </a:r>
          </a:p>
          <a:p>
            <a:r>
              <a:rPr lang="en-US" sz="4800" b="1" dirty="0" smtClean="0"/>
              <a:t>Reverse </a:t>
            </a:r>
            <a:r>
              <a:rPr lang="en-US" sz="4800" b="1" dirty="0" err="1" smtClean="0"/>
              <a:t>talbe</a:t>
            </a:r>
            <a:r>
              <a:rPr lang="en-US" sz="4800" b="1" dirty="0" smtClean="0"/>
              <a:t>/reverse plank</a:t>
            </a:r>
          </a:p>
          <a:p>
            <a:r>
              <a:rPr lang="en-US" sz="4800" b="1" dirty="0" smtClean="0"/>
              <a:t>Boat/legs bent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91736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76545"/>
            <a:ext cx="8610600" cy="966456"/>
          </a:xfrm>
        </p:spPr>
        <p:txBody>
          <a:bodyPr>
            <a:normAutofit/>
          </a:bodyPr>
          <a:lstStyle/>
          <a:p>
            <a:r>
              <a:rPr lang="en-US" dirty="0" smtClean="0"/>
              <a:t>Leg 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22614"/>
            <a:ext cx="10820400" cy="4896071"/>
          </a:xfrm>
        </p:spPr>
        <p:txBody>
          <a:bodyPr>
            <a:noAutofit/>
          </a:bodyPr>
          <a:lstStyle/>
          <a:p>
            <a:r>
              <a:rPr lang="en-US" sz="3200" dirty="0" smtClean="0"/>
              <a:t>Bodyweight squat x 8</a:t>
            </a:r>
          </a:p>
          <a:p>
            <a:r>
              <a:rPr lang="en-US" sz="3200" dirty="0" smtClean="0"/>
              <a:t>Squat hold x 10s</a:t>
            </a:r>
          </a:p>
          <a:p>
            <a:r>
              <a:rPr lang="en-US" sz="3200" dirty="0" smtClean="0"/>
              <a:t>Standing quad stretch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Repeat Left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Holy fig x 5 </a:t>
            </a:r>
            <a:r>
              <a:rPr lang="en-US" sz="3200" dirty="0" err="1" smtClean="0"/>
              <a:t>cnt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Standing toe balance x 5 </a:t>
            </a:r>
            <a:r>
              <a:rPr lang="en-US" sz="3200" dirty="0" err="1" smtClean="0"/>
              <a:t>cnt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Lateral side squats x 4 (2 right /2 left)</a:t>
            </a:r>
          </a:p>
        </p:txBody>
      </p:sp>
    </p:spTree>
    <p:extLst>
      <p:ext uri="{BB962C8B-B14F-4D97-AF65-F5344CB8AC3E}">
        <p14:creationId xmlns:p14="http://schemas.microsoft.com/office/powerpoint/2010/main" val="982613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" y="0"/>
            <a:ext cx="8610600" cy="1293028"/>
          </a:xfrm>
        </p:spPr>
        <p:txBody>
          <a:bodyPr/>
          <a:lstStyle/>
          <a:p>
            <a:r>
              <a:rPr lang="en-US" dirty="0" smtClean="0"/>
              <a:t>Lunge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4925657"/>
          </a:xfrm>
        </p:spPr>
        <p:txBody>
          <a:bodyPr>
            <a:noAutofit/>
          </a:bodyPr>
          <a:lstStyle/>
          <a:p>
            <a:r>
              <a:rPr lang="en-US" sz="3600" dirty="0" smtClean="0"/>
              <a:t>Low lunge</a:t>
            </a:r>
          </a:p>
          <a:p>
            <a:r>
              <a:rPr lang="en-US" sz="3600" dirty="0" smtClean="0"/>
              <a:t>Balancing lunge (chest upright; hands on thigh)</a:t>
            </a:r>
          </a:p>
          <a:p>
            <a:r>
              <a:rPr lang="en-US" sz="3600" dirty="0" smtClean="0"/>
              <a:t>Crescent lunge</a:t>
            </a:r>
          </a:p>
          <a:p>
            <a:r>
              <a:rPr lang="en-US" sz="3600" dirty="0" smtClean="0"/>
              <a:t>Lunge with quad stretch (or remain in lunge)</a:t>
            </a:r>
          </a:p>
          <a:p>
            <a:r>
              <a:rPr lang="en-US" sz="3600" dirty="0" smtClean="0"/>
              <a:t>Revolved front lunge</a:t>
            </a:r>
          </a:p>
          <a:p>
            <a:r>
              <a:rPr lang="en-US" sz="3600" dirty="0" smtClean="0"/>
              <a:t>Crocodile</a:t>
            </a:r>
          </a:p>
          <a:p>
            <a:r>
              <a:rPr lang="en-US" sz="3600" dirty="0" smtClean="0"/>
              <a:t>Runners lunge, toes down</a:t>
            </a:r>
          </a:p>
          <a:p>
            <a:r>
              <a:rPr lang="en-US" sz="3600" dirty="0" smtClean="0"/>
              <a:t>Runners lunge, toes up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943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core: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12" y="2057401"/>
            <a:ext cx="10820400" cy="4024125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Staff       inhale				raise legs over hips   inhale</a:t>
            </a:r>
          </a:p>
          <a:p>
            <a:r>
              <a:rPr lang="en-US" sz="2000" b="1" dirty="0" smtClean="0"/>
              <a:t>Roll down to back    exhale			lower legs to floor    exhale</a:t>
            </a:r>
          </a:p>
          <a:p>
            <a:r>
              <a:rPr lang="en-US" sz="2000" b="1" dirty="0" smtClean="0"/>
              <a:t>Lift legs over hips    inhale			roll up to staff   inhale</a:t>
            </a:r>
          </a:p>
          <a:p>
            <a:r>
              <a:rPr lang="en-US" sz="2000" b="1" dirty="0" smtClean="0"/>
              <a:t>Plow     exhale				seated forward fold   exhale</a:t>
            </a:r>
          </a:p>
          <a:p>
            <a:r>
              <a:rPr lang="en-US" sz="2000" b="1" dirty="0" smtClean="0"/>
              <a:t>Raise legs over hips    inhale		inhale to staff</a:t>
            </a:r>
          </a:p>
          <a:p>
            <a:r>
              <a:rPr lang="en-US" sz="2000" b="1" dirty="0" smtClean="0"/>
              <a:t>Lower legs to floor   exhale			roll down to mat</a:t>
            </a:r>
          </a:p>
          <a:p>
            <a:r>
              <a:rPr lang="en-US" sz="2000" b="1" dirty="0" smtClean="0"/>
              <a:t>Roll up to staff    inhale			reclining twist right center left</a:t>
            </a:r>
          </a:p>
          <a:p>
            <a:r>
              <a:rPr lang="en-US" sz="2000" b="1" dirty="0" smtClean="0"/>
              <a:t>Seated forward fold   exhale		inhale to bridge</a:t>
            </a:r>
          </a:p>
          <a:p>
            <a:pPr lvl="8"/>
            <a:r>
              <a:rPr lang="en-US" sz="2000" b="1" dirty="0" smtClean="0"/>
              <a:t>Leg lift right (perpendicular)  leg lift straight (parallel)</a:t>
            </a:r>
          </a:p>
        </p:txBody>
      </p:sp>
    </p:spTree>
    <p:extLst>
      <p:ext uri="{BB962C8B-B14F-4D97-AF65-F5344CB8AC3E}">
        <p14:creationId xmlns:p14="http://schemas.microsoft.com/office/powerpoint/2010/main" val="210903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06186"/>
            <a:ext cx="10820400" cy="5712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Roll-ups  (slow)</a:t>
            </a:r>
          </a:p>
          <a:p>
            <a:pPr marL="0" indent="0">
              <a:buNone/>
            </a:pPr>
            <a:r>
              <a:rPr lang="en-US" sz="2800" dirty="0" smtClean="0"/>
              <a:t>Single straight leg</a:t>
            </a:r>
          </a:p>
          <a:p>
            <a:pPr marL="0" indent="0">
              <a:buNone/>
            </a:pPr>
            <a:r>
              <a:rPr lang="en-US" sz="2800" dirty="0" smtClean="0"/>
              <a:t>Double leg stretch</a:t>
            </a:r>
          </a:p>
          <a:p>
            <a:pPr marL="0" indent="0">
              <a:buNone/>
            </a:pPr>
            <a:r>
              <a:rPr lang="en-US" sz="2800" dirty="0" smtClean="0"/>
              <a:t>Boat twist</a:t>
            </a:r>
          </a:p>
          <a:p>
            <a:pPr marL="0" indent="0">
              <a:buNone/>
            </a:pPr>
            <a:r>
              <a:rPr lang="en-US" sz="2800" dirty="0" smtClean="0"/>
              <a:t>Drop feet to mountain top abs</a:t>
            </a:r>
          </a:p>
          <a:p>
            <a:pPr marL="0" indent="0">
              <a:buNone/>
            </a:pPr>
            <a:r>
              <a:rPr lang="en-US" sz="2800" dirty="0" err="1" smtClean="0"/>
              <a:t>Updog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Updog</a:t>
            </a:r>
            <a:r>
              <a:rPr lang="en-US" sz="2800" dirty="0" smtClean="0"/>
              <a:t> twist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Crunch---knee crunch----toe reach---</a:t>
            </a:r>
            <a:r>
              <a:rPr lang="en-US" sz="2800" dirty="0" err="1" smtClean="0"/>
              <a:t>kickout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Roll-ups (slow) x 60 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029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core: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Working both sides before moving on to next movement.</a:t>
            </a:r>
          </a:p>
          <a:p>
            <a:endParaRPr lang="en-US" dirty="0"/>
          </a:p>
          <a:p>
            <a:r>
              <a:rPr lang="en-US" sz="3200" b="1" dirty="0" smtClean="0"/>
              <a:t>Crossbow</a:t>
            </a:r>
          </a:p>
          <a:p>
            <a:r>
              <a:rPr lang="en-US" sz="3200" b="1" dirty="0" smtClean="0"/>
              <a:t>Modified side plank</a:t>
            </a:r>
          </a:p>
          <a:p>
            <a:r>
              <a:rPr lang="en-US" sz="3200" b="1" dirty="0" smtClean="0"/>
              <a:t>Half moon balance on knee</a:t>
            </a:r>
          </a:p>
          <a:p>
            <a:r>
              <a:rPr lang="en-US" sz="3200" b="1" dirty="0" smtClean="0"/>
              <a:t>Side bow</a:t>
            </a:r>
          </a:p>
          <a:p>
            <a:r>
              <a:rPr lang="en-US" sz="3200" b="1" dirty="0" smtClean="0"/>
              <a:t> birddog</a:t>
            </a:r>
          </a:p>
          <a:p>
            <a:r>
              <a:rPr lang="en-US" sz="3200" b="1" dirty="0" smtClean="0"/>
              <a:t>Child’s pose</a:t>
            </a:r>
          </a:p>
        </p:txBody>
      </p:sp>
    </p:spTree>
    <p:extLst>
      <p:ext uri="{BB962C8B-B14F-4D97-AF65-F5344CB8AC3E}">
        <p14:creationId xmlns:p14="http://schemas.microsoft.com/office/powerpoint/2010/main" val="165176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Banded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CRUNCH</a:t>
            </a:r>
          </a:p>
          <a:p>
            <a:r>
              <a:rPr lang="en-US" sz="3600" dirty="0" smtClean="0"/>
              <a:t>ROLL-UP</a:t>
            </a:r>
          </a:p>
          <a:p>
            <a:r>
              <a:rPr lang="en-US" sz="3600" dirty="0" smtClean="0"/>
              <a:t>SINGLE LEG ROLL-UP (1 LEG FLEXED AT KNEE; HEEL ON MAT)</a:t>
            </a:r>
          </a:p>
          <a:p>
            <a:endParaRPr lang="en-US" sz="3600" dirty="0"/>
          </a:p>
          <a:p>
            <a:r>
              <a:rPr lang="en-US" sz="3600" dirty="0" smtClean="0"/>
              <a:t>UPDOG TWIST</a:t>
            </a:r>
          </a:p>
          <a:p>
            <a:r>
              <a:rPr lang="en-US" sz="3600" dirty="0" smtClean="0"/>
              <a:t>THREAD NEEDLE R &amp; L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611631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55</TotalTime>
  <Words>253</Words>
  <Application>Microsoft Office PowerPoint</Application>
  <PresentationFormat>Widescreen</PresentationFormat>
  <Paragraphs>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Vapor Trail</vt:lpstr>
      <vt:lpstr>Core for athletes</vt:lpstr>
      <vt:lpstr>PowerPoint Presentation</vt:lpstr>
      <vt:lpstr>Static core:</vt:lpstr>
      <vt:lpstr>Leg warm-up</vt:lpstr>
      <vt:lpstr>Lunge series</vt:lpstr>
      <vt:lpstr>Dynamic core:</vt:lpstr>
      <vt:lpstr>PowerPoint Presentation</vt:lpstr>
      <vt:lpstr>Table core:</vt:lpstr>
      <vt:lpstr>Banded core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Everett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for athletes</dc:title>
  <dc:creator>Rhonda Hodgins</dc:creator>
  <cp:lastModifiedBy>Rhonda Hodgins</cp:lastModifiedBy>
  <cp:revision>10</cp:revision>
  <dcterms:created xsi:type="dcterms:W3CDTF">2017-03-01T18:12:02Z</dcterms:created>
  <dcterms:modified xsi:type="dcterms:W3CDTF">2017-05-18T17:22:51Z</dcterms:modified>
</cp:coreProperties>
</file>